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76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25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39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83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62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23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47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41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71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70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94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02B62-EAA8-476E-887E-716CB948FA2D}" type="datetimeFigureOut">
              <a:rPr lang="pt-BR" smtClean="0"/>
              <a:t>25/03/2017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6877-2AD4-4A49-ACFB-CD1BBF46D9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06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54"/>
            <a:ext cx="9144000" cy="635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635896" y="980728"/>
            <a:ext cx="1789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Fácil acesso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Facilidade de pagamento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Comodidade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Rapidez</a:t>
            </a:r>
            <a:endParaRPr lang="pt-BR" sz="11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18632" y="980728"/>
            <a:ext cx="1784463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Gerenciamento dos </a:t>
            </a:r>
          </a:p>
          <a:p>
            <a:r>
              <a:rPr lang="pt-BR" sz="1100" dirty="0" smtClean="0"/>
              <a:t>insumos, materiais e </a:t>
            </a:r>
          </a:p>
          <a:p>
            <a:r>
              <a:rPr lang="pt-BR" sz="1100" dirty="0" smtClean="0"/>
              <a:t>equipamentos da máquina.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Gerenciamento da </a:t>
            </a:r>
          </a:p>
          <a:p>
            <a:r>
              <a:rPr lang="pt-BR" sz="1100" dirty="0" smtClean="0"/>
              <a:t>qualidade e disponibilidade </a:t>
            </a:r>
          </a:p>
          <a:p>
            <a:r>
              <a:rPr lang="pt-BR" sz="1100" dirty="0" smtClean="0"/>
              <a:t>da água canalizada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Gestão de emergências</a:t>
            </a:r>
            <a:endParaRPr lang="pt-BR" sz="11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907704" y="2819181"/>
            <a:ext cx="17876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Máquina de gelo externa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Sistema de auto – </a:t>
            </a:r>
          </a:p>
          <a:p>
            <a:r>
              <a:rPr lang="pt-BR" sz="1100" dirty="0"/>
              <a:t> </a:t>
            </a:r>
            <a:r>
              <a:rPr lang="pt-BR" sz="1100" dirty="0" smtClean="0"/>
              <a:t>     atendimento 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Estacionamento 24h</a:t>
            </a:r>
          </a:p>
          <a:p>
            <a:pPr marL="171450" indent="-171450">
              <a:buFontTx/>
              <a:buChar char="-"/>
            </a:pPr>
            <a:r>
              <a:rPr lang="pt-BR" sz="1100" dirty="0" smtClean="0"/>
              <a:t>Profissional disponível </a:t>
            </a:r>
          </a:p>
          <a:p>
            <a:r>
              <a:rPr lang="pt-BR" sz="1100" dirty="0" smtClean="0"/>
              <a:t>      para manutenção</a:t>
            </a:r>
            <a:endParaRPr lang="pt-BR" sz="11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164288" y="980728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Pessoas físicas, de ambos os sexos e de todas as idades que frequentem postos de gasolina da marca Shell.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364088" y="282694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Postos de gasolina da marca Shell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436096" y="980728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t-BR" sz="1100" dirty="0" smtClean="0"/>
              <a:t>Programa de </a:t>
            </a:r>
            <a:r>
              <a:rPr lang="pt-BR" sz="1100" dirty="0" smtClean="0"/>
              <a:t>fidelidade (pontos)</a:t>
            </a:r>
            <a:endParaRPr lang="pt-BR" sz="1100" dirty="0" smtClean="0"/>
          </a:p>
          <a:p>
            <a:pPr marL="171450" indent="-171450">
              <a:buFontTx/>
              <a:buChar char="-"/>
            </a:pPr>
            <a:endParaRPr lang="pt-BR" sz="1100" dirty="0" smtClean="0"/>
          </a:p>
        </p:txBody>
      </p:sp>
      <p:sp>
        <p:nvSpPr>
          <p:cNvPr id="5" name="Retângulo 4"/>
          <p:cNvSpPr/>
          <p:nvPr/>
        </p:nvSpPr>
        <p:spPr>
          <a:xfrm>
            <a:off x="4183830" y="158443"/>
            <a:ext cx="12522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Máquina de gelo em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635896" y="302459"/>
            <a:ext cx="11256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posto de gasolina.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399386" y="4293096"/>
            <a:ext cx="22365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Aluguel da máquina: R$ 50.000/ano</a:t>
            </a:r>
            <a:endParaRPr lang="pt-BR" sz="11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403648" y="4895582"/>
            <a:ext cx="19271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Aluguel do sistema: 3.000/ano</a:t>
            </a:r>
            <a:endParaRPr lang="pt-BR" sz="11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399386" y="4463534"/>
            <a:ext cx="20473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Aluguel do espaço: 30.000/ano </a:t>
            </a:r>
            <a:endParaRPr lang="pt-BR" sz="11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394959" y="5039598"/>
            <a:ext cx="2024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Comissão do cartões: 1.500/ano</a:t>
            </a:r>
            <a:endParaRPr lang="pt-BR" sz="11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403648" y="4751566"/>
            <a:ext cx="16065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Manutenção: 5.000/ano </a:t>
            </a:r>
            <a:endParaRPr lang="pt-BR" sz="11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403648" y="4607550"/>
            <a:ext cx="1430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Insumos: 25.000/ano </a:t>
            </a:r>
            <a:endParaRPr lang="pt-BR" sz="11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655531" y="5301208"/>
            <a:ext cx="12811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Total: 114.500/ano</a:t>
            </a:r>
            <a:endParaRPr lang="pt-BR" sz="11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644008" y="4607550"/>
            <a:ext cx="17988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Preço do gelo: R$ 3,0 / quilo</a:t>
            </a:r>
            <a:endParaRPr lang="pt-BR" sz="11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644008" y="4823574"/>
            <a:ext cx="33089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Quantidade vendida: 100.000 quilos = R$ 300.000/ano</a:t>
            </a:r>
            <a:endParaRPr lang="pt-BR" sz="11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3528" y="1202829"/>
            <a:ext cx="1245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- </a:t>
            </a:r>
            <a:r>
              <a:rPr lang="pt-BR" sz="1100" dirty="0" smtClean="0"/>
              <a:t>   Posto </a:t>
            </a:r>
            <a:r>
              <a:rPr lang="pt-BR" sz="1100" dirty="0" smtClean="0"/>
              <a:t>Shell</a:t>
            </a:r>
          </a:p>
          <a:p>
            <a:pPr marL="171450" indent="-171450">
              <a:buFontTx/>
              <a:buChar char="-"/>
            </a:pPr>
            <a:r>
              <a:rPr lang="pt-BR" sz="1100" dirty="0" err="1" smtClean="0"/>
              <a:t>Facebook</a:t>
            </a:r>
            <a:endParaRPr lang="pt-BR" sz="1100" dirty="0" smtClean="0"/>
          </a:p>
          <a:p>
            <a:pPr marL="171450" indent="-171450">
              <a:buFontTx/>
              <a:buChar char="-"/>
            </a:pPr>
            <a:r>
              <a:rPr lang="pt-BR" sz="1100" dirty="0" smtClean="0"/>
              <a:t>Loja de bebidas</a:t>
            </a:r>
            <a:endParaRPr lang="pt-BR" sz="1100" dirty="0" smtClean="0"/>
          </a:p>
          <a:p>
            <a:endParaRPr lang="pt-BR" sz="1100" dirty="0" smtClean="0"/>
          </a:p>
        </p:txBody>
      </p:sp>
      <p:sp>
        <p:nvSpPr>
          <p:cNvPr id="23" name="Retângulo 22"/>
          <p:cNvSpPr/>
          <p:nvPr/>
        </p:nvSpPr>
        <p:spPr>
          <a:xfrm>
            <a:off x="6012160" y="187732"/>
            <a:ext cx="11448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Thiago Zschornack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7434571" y="260648"/>
            <a:ext cx="8098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13/09/2016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8498074" y="260648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98409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146</Words>
  <Application>Microsoft Office PowerPoint</Application>
  <PresentationFormat>Apresentação na tela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Zschornack</dc:creator>
  <cp:lastModifiedBy>Thiago</cp:lastModifiedBy>
  <cp:revision>14</cp:revision>
  <dcterms:created xsi:type="dcterms:W3CDTF">2016-09-13T19:13:16Z</dcterms:created>
  <dcterms:modified xsi:type="dcterms:W3CDTF">2017-03-25T14:18:38Z</dcterms:modified>
</cp:coreProperties>
</file>